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6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9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8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6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87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7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7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6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3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3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8913-E9E1-4E52-BF7F-08D841309C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92A6-1AEC-4427-A819-A6FD794A7D3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846">
            <a:off x="960245" y="749211"/>
            <a:ext cx="4395424" cy="329279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4229100"/>
            <a:ext cx="4762500" cy="2628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48090" y="1205568"/>
            <a:ext cx="55733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Sheep Kidney </a:t>
            </a:r>
          </a:p>
          <a:p>
            <a:pPr algn="ctr"/>
            <a:r>
              <a:rPr lang="en-US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Anatomy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7" y="4412555"/>
            <a:ext cx="34004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2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177670" cy="6897948"/>
          </a:xfrm>
        </p:spPr>
      </p:pic>
    </p:spTree>
    <p:extLst>
      <p:ext uri="{BB962C8B-B14F-4D97-AF65-F5344CB8AC3E}">
        <p14:creationId xmlns:p14="http://schemas.microsoft.com/office/powerpoint/2010/main" val="399018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9259910" cy="6944933"/>
          </a:xfrm>
        </p:spPr>
      </p:pic>
    </p:spTree>
    <p:extLst>
      <p:ext uri="{BB962C8B-B14F-4D97-AF65-F5344CB8AC3E}">
        <p14:creationId xmlns:p14="http://schemas.microsoft.com/office/powerpoint/2010/main" val="1720433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29" y="0"/>
            <a:ext cx="9247031" cy="6935273"/>
          </a:xfrm>
        </p:spPr>
      </p:pic>
    </p:spTree>
    <p:extLst>
      <p:ext uri="{BB962C8B-B14F-4D97-AF65-F5344CB8AC3E}">
        <p14:creationId xmlns:p14="http://schemas.microsoft.com/office/powerpoint/2010/main" val="3245347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0"/>
            <a:ext cx="9697792" cy="7021453"/>
          </a:xfrm>
        </p:spPr>
      </p:pic>
    </p:spTree>
    <p:extLst>
      <p:ext uri="{BB962C8B-B14F-4D97-AF65-F5344CB8AC3E}">
        <p14:creationId xmlns:p14="http://schemas.microsoft.com/office/powerpoint/2010/main" val="31319428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owen</dc:creator>
  <cp:lastModifiedBy>kim owen</cp:lastModifiedBy>
  <cp:revision>1</cp:revision>
  <dcterms:created xsi:type="dcterms:W3CDTF">2016-03-03T01:57:06Z</dcterms:created>
  <dcterms:modified xsi:type="dcterms:W3CDTF">2016-03-03T01:57:32Z</dcterms:modified>
</cp:coreProperties>
</file>